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C0EEC-C54E-45A4-B992-34AC27B1D4B9}" v="1" dt="2022-11-05T18:41:23.373"/>
  </p1510:revLst>
</p1510:revInfo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9C8C0EEC-C54E-45A4-B992-34AC27B1D4B9}"/>
    <pc:docChg chg="modSld">
      <pc:chgData name="Alice Wolke" userId="d3fc20e8-9f67-4110-b5e7-8648597a3678" providerId="ADAL" clId="{9C8C0EEC-C54E-45A4-B992-34AC27B1D4B9}" dt="2022-11-05T18:41:23.373" v="59" actId="13244"/>
      <pc:docMkLst>
        <pc:docMk/>
      </pc:docMkLst>
      <pc:sldChg chg="modSp mod">
        <pc:chgData name="Alice Wolke" userId="d3fc20e8-9f67-4110-b5e7-8648597a3678" providerId="ADAL" clId="{9C8C0EEC-C54E-45A4-B992-34AC27B1D4B9}" dt="2022-11-05T18:41:23.373" v="59" actId="13244"/>
        <pc:sldMkLst>
          <pc:docMk/>
          <pc:sldMk cId="1502399229" sldId="270"/>
        </pc:sldMkLst>
        <pc:spChg chg="mod">
          <ac:chgData name="Alice Wolke" userId="d3fc20e8-9f67-4110-b5e7-8648597a3678" providerId="ADAL" clId="{9C8C0EEC-C54E-45A4-B992-34AC27B1D4B9}" dt="2022-11-05T18:41:11.295" v="57" actId="962"/>
          <ac:spMkLst>
            <pc:docMk/>
            <pc:sldMk cId="1502399229" sldId="270"/>
            <ac:spMk id="9" creationId="{678FE5FF-D656-4B1D-81B3-CA00845BEAB7}"/>
          </ac:spMkLst>
        </pc:spChg>
        <pc:spChg chg="mod ord">
          <ac:chgData name="Alice Wolke" userId="d3fc20e8-9f67-4110-b5e7-8648597a3678" providerId="ADAL" clId="{9C8C0EEC-C54E-45A4-B992-34AC27B1D4B9}" dt="2022-11-05T18:40:54.235" v="54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9C8C0EEC-C54E-45A4-B992-34AC27B1D4B9}" dt="2022-11-05T18:41:00.001" v="55" actId="13244"/>
          <ac:spMkLst>
            <pc:docMk/>
            <pc:sldMk cId="1502399229" sldId="270"/>
            <ac:spMk id="12" creationId="{58663572-0ADF-4B2B-8CD3-4B6627A7DE27}"/>
          </ac:spMkLst>
        </pc:spChg>
        <pc:spChg chg="ord">
          <ac:chgData name="Alice Wolke" userId="d3fc20e8-9f67-4110-b5e7-8648597a3678" providerId="ADAL" clId="{9C8C0EEC-C54E-45A4-B992-34AC27B1D4B9}" dt="2022-11-05T18:41:16.929" v="58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9C8C0EEC-C54E-45A4-B992-34AC27B1D4B9}" dt="2022-11-05T18:41:23.373" v="59" actId="13244"/>
          <ac:spMkLst>
            <pc:docMk/>
            <pc:sldMk cId="1502399229" sldId="270"/>
            <ac:spMk id="15" creationId="{5B6DE5F2-10B1-4F57-AF1B-B7413BA839D6}"/>
          </ac:spMkLst>
        </pc:spChg>
        <pc:picChg chg="mod ord">
          <ac:chgData name="Alice Wolke" userId="d3fc20e8-9f67-4110-b5e7-8648597a3678" providerId="ADAL" clId="{9C8C0EEC-C54E-45A4-B992-34AC27B1D4B9}" dt="2022-11-05T18:41:02.496" v="56" actId="13244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  <pc:docChgLst>
    <pc:chgData name="Paul St. Laurent" userId="2e46ad51-cb08-4cb1-833f-88978fb9af81" providerId="ADAL" clId="{0B2E84A3-AB94-46C4-80CB-FCA57236589B}"/>
    <pc:docChg chg="modSld">
      <pc:chgData name="Paul St. Laurent" userId="2e46ad51-cb08-4cb1-833f-88978fb9af81" providerId="ADAL" clId="{0B2E84A3-AB94-46C4-80CB-FCA57236589B}" dt="2022-10-24T17:04:02.980" v="64" actId="20577"/>
      <pc:docMkLst>
        <pc:docMk/>
      </pc:docMkLst>
      <pc:sldChg chg="modSp mod">
        <pc:chgData name="Paul St. Laurent" userId="2e46ad51-cb08-4cb1-833f-88978fb9af81" providerId="ADAL" clId="{0B2E84A3-AB94-46C4-80CB-FCA57236589B}" dt="2022-10-24T17:04:02.980" v="64" actId="20577"/>
        <pc:sldMkLst>
          <pc:docMk/>
          <pc:sldMk cId="1502399229" sldId="270"/>
        </pc:sldMkLst>
        <pc:graphicFrameChg chg="mod modGraphic">
          <ac:chgData name="Paul St. Laurent" userId="2e46ad51-cb08-4cb1-833f-88978fb9af81" providerId="ADAL" clId="{0B2E84A3-AB94-46C4-80CB-FCA57236589B}" dt="2022-10-24T17:04:02.980" v="64" actId="20577"/>
          <ac:graphicFrameMkLst>
            <pc:docMk/>
            <pc:sldMk cId="1502399229" sldId="270"/>
            <ac:graphicFrameMk id="11" creationId="{5CF230A0-4777-42A1-9C04-F84CA4894AE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2061</TotalTime>
  <Words>302</Words>
  <Application>Microsoft Office PowerPoint</Application>
  <PresentationFormat>On-screen Show (16:9)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TRANSFORM-HF Comparative Effectiveness of Torsemide vs Furosemide in Heart Failure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117</cp:revision>
  <dcterms:created xsi:type="dcterms:W3CDTF">2020-08-20T15:39:54Z</dcterms:created>
  <dcterms:modified xsi:type="dcterms:W3CDTF">2022-11-05T18:41:32Z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