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BC48578-B4B4-2150-8D3D-B189E0F764AE}" name="Paul St. Laurent" initials="PSL" userId="S::Paul.StLaurent@heart.org::2e46ad51-cb08-4cb1-833f-88978fb9af81" providerId="AD"/>
</p188:authorLst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66B0B3-B0CD-47B7-A206-9C908CD88E15}" v="1" dt="2022-11-06T22:07:01.899"/>
  </p1510:revLst>
</p1510:revInfo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Wolke" userId="d3fc20e8-9f67-4110-b5e7-8648597a3678" providerId="ADAL" clId="{3B66B0B3-B0CD-47B7-A206-9C908CD88E15}"/>
    <pc:docChg chg="modSld">
      <pc:chgData name="Alice Wolke" userId="d3fc20e8-9f67-4110-b5e7-8648597a3678" providerId="ADAL" clId="{3B66B0B3-B0CD-47B7-A206-9C908CD88E15}" dt="2022-11-06T22:07:15.038" v="54" actId="13244"/>
      <pc:docMkLst>
        <pc:docMk/>
      </pc:docMkLst>
      <pc:sldChg chg="modSp mod">
        <pc:chgData name="Alice Wolke" userId="d3fc20e8-9f67-4110-b5e7-8648597a3678" providerId="ADAL" clId="{3B66B0B3-B0CD-47B7-A206-9C908CD88E15}" dt="2022-11-06T22:07:15.038" v="54" actId="13244"/>
        <pc:sldMkLst>
          <pc:docMk/>
          <pc:sldMk cId="1502399229" sldId="270"/>
        </pc:sldMkLst>
        <pc:spChg chg="mod">
          <ac:chgData name="Alice Wolke" userId="d3fc20e8-9f67-4110-b5e7-8648597a3678" providerId="ADAL" clId="{3B66B0B3-B0CD-47B7-A206-9C908CD88E15}" dt="2022-11-06T22:07:11.188" v="53" actId="962"/>
          <ac:spMkLst>
            <pc:docMk/>
            <pc:sldMk cId="1502399229" sldId="270"/>
            <ac:spMk id="9" creationId="{678FE5FF-D656-4B1D-81B3-CA00845BEAB7}"/>
          </ac:spMkLst>
        </pc:spChg>
        <pc:spChg chg="mod ord">
          <ac:chgData name="Alice Wolke" userId="d3fc20e8-9f67-4110-b5e7-8648597a3678" providerId="ADAL" clId="{3B66B0B3-B0CD-47B7-A206-9C908CD88E15}" dt="2022-11-06T22:07:15.038" v="54" actId="13244"/>
          <ac:spMkLst>
            <pc:docMk/>
            <pc:sldMk cId="1502399229" sldId="270"/>
            <ac:spMk id="10" creationId="{870CE4E7-4A17-4CEA-AEE5-430C9934C42C}"/>
          </ac:spMkLst>
        </pc:spChg>
        <pc:spChg chg="ord">
          <ac:chgData name="Alice Wolke" userId="d3fc20e8-9f67-4110-b5e7-8648597a3678" providerId="ADAL" clId="{3B66B0B3-B0CD-47B7-A206-9C908CD88E15}" dt="2022-11-06T22:07:00.036" v="50" actId="13244"/>
          <ac:spMkLst>
            <pc:docMk/>
            <pc:sldMk cId="1502399229" sldId="270"/>
            <ac:spMk id="14" creationId="{AA059832-AD7B-4583-A095-9CC7FBDADDB1}"/>
          </ac:spMkLst>
        </pc:spChg>
        <pc:spChg chg="mod">
          <ac:chgData name="Alice Wolke" userId="d3fc20e8-9f67-4110-b5e7-8648597a3678" providerId="ADAL" clId="{3B66B0B3-B0CD-47B7-A206-9C908CD88E15}" dt="2022-11-06T22:07:01.899" v="51" actId="13244"/>
          <ac:spMkLst>
            <pc:docMk/>
            <pc:sldMk cId="1502399229" sldId="270"/>
            <ac:spMk id="15" creationId="{5B6DE5F2-10B1-4F57-AF1B-B7413BA839D6}"/>
          </ac:spMkLst>
        </pc:spChg>
        <pc:graphicFrameChg chg="ord">
          <ac:chgData name="Alice Wolke" userId="d3fc20e8-9f67-4110-b5e7-8648597a3678" providerId="ADAL" clId="{3B66B0B3-B0CD-47B7-A206-9C908CD88E15}" dt="2022-11-06T22:07:09.475" v="52" actId="13244"/>
          <ac:graphicFrameMkLst>
            <pc:docMk/>
            <pc:sldMk cId="1502399229" sldId="270"/>
            <ac:graphicFrameMk id="11" creationId="{5CF230A0-4777-42A1-9C04-F84CA4894AED}"/>
          </ac:graphicFrameMkLst>
        </pc:graphicFrameChg>
        <pc:picChg chg="mod">
          <ac:chgData name="Alice Wolke" userId="d3fc20e8-9f67-4110-b5e7-8648597a3678" providerId="ADAL" clId="{3B66B0B3-B0CD-47B7-A206-9C908CD88E15}" dt="2022-11-06T22:06:33.953" v="47" actId="962"/>
          <ac:picMkLst>
            <pc:docMk/>
            <pc:sldMk cId="1502399229" sldId="270"/>
            <ac:picMk id="13" creationId="{2863EE9E-A723-44B2-9905-05CD5CD93A5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25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2430</TotalTime>
  <Words>363</Words>
  <Application>Microsoft Office PowerPoint</Application>
  <PresentationFormat>On-screen Show (16:9)</PresentationFormat>
  <Paragraphs>51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Narrow</vt:lpstr>
      <vt:lpstr>Calibri</vt:lpstr>
      <vt:lpstr>Lub Dub Bold</vt:lpstr>
      <vt:lpstr>Lub Dub Heavy</vt:lpstr>
      <vt:lpstr>Lub Dub Light</vt:lpstr>
      <vt:lpstr>Lub Dub Medium</vt:lpstr>
      <vt:lpstr>Dark Background</vt:lpstr>
      <vt:lpstr>Comparison of a Precision Care Strategy with Usual Testing to Guide Management  of Stable Patients with Suspected Coronary Artery Disease: The PRECISE Randomized Trial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Kutos</dc:creator>
  <cp:lastModifiedBy>Alice Wolke</cp:lastModifiedBy>
  <cp:revision>183</cp:revision>
  <dcterms:created xsi:type="dcterms:W3CDTF">2020-08-20T15:39:54Z</dcterms:created>
  <dcterms:modified xsi:type="dcterms:W3CDTF">2022-11-06T22:07:20Z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  <property fmtid="{D5CDD505-2E9C-101B-9397-08002B2CF9AE}" pid="3" name="MediaServiceImageTags">
    <vt:lpwstr/>
  </property>
</Properties>
</file>