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ABEA17-697F-48C7-A7F7-12C38EE5CF5A}" v="1" dt="2022-11-06T20:35:28.291"/>
  </p1510:revLst>
</p1510:revInfo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t. Laurent" userId="2e46ad51-cb08-4cb1-833f-88978fb9af81" providerId="ADAL" clId="{45F58D1D-7AE7-4384-B7A8-1D1431C3F6F3}"/>
    <pc:docChg chg="modSld">
      <pc:chgData name="Paul St. Laurent" userId="2e46ad51-cb08-4cb1-833f-88978fb9af81" providerId="ADAL" clId="{45F58D1D-7AE7-4384-B7A8-1D1431C3F6F3}" dt="2022-11-05T19:23:06.514" v="49" actId="1076"/>
      <pc:docMkLst>
        <pc:docMk/>
      </pc:docMkLst>
      <pc:sldChg chg="modSp mod">
        <pc:chgData name="Paul St. Laurent" userId="2e46ad51-cb08-4cb1-833f-88978fb9af81" providerId="ADAL" clId="{45F58D1D-7AE7-4384-B7A8-1D1431C3F6F3}" dt="2022-11-05T19:23:06.514" v="49" actId="1076"/>
        <pc:sldMkLst>
          <pc:docMk/>
          <pc:sldMk cId="1502399229" sldId="270"/>
        </pc:sldMkLst>
        <pc:spChg chg="mod">
          <ac:chgData name="Paul St. Laurent" userId="2e46ad51-cb08-4cb1-833f-88978fb9af81" providerId="ADAL" clId="{45F58D1D-7AE7-4384-B7A8-1D1431C3F6F3}" dt="2022-11-05T19:21:15.959" v="44" actId="20577"/>
          <ac:spMkLst>
            <pc:docMk/>
            <pc:sldMk cId="1502399229" sldId="270"/>
            <ac:spMk id="3" creationId="{3713F02E-6A54-CB4C-88AD-26EED42563D0}"/>
          </ac:spMkLst>
        </pc:spChg>
        <pc:spChg chg="mod">
          <ac:chgData name="Paul St. Laurent" userId="2e46ad51-cb08-4cb1-833f-88978fb9af81" providerId="ADAL" clId="{45F58D1D-7AE7-4384-B7A8-1D1431C3F6F3}" dt="2022-11-05T19:23:06.514" v="49" actId="1076"/>
          <ac:spMkLst>
            <pc:docMk/>
            <pc:sldMk cId="1502399229" sldId="270"/>
            <ac:spMk id="10" creationId="{870CE4E7-4A17-4CEA-AEE5-430C9934C42C}"/>
          </ac:spMkLst>
        </pc:spChg>
        <pc:spChg chg="mod">
          <ac:chgData name="Paul St. Laurent" userId="2e46ad51-cb08-4cb1-833f-88978fb9af81" providerId="ADAL" clId="{45F58D1D-7AE7-4384-B7A8-1D1431C3F6F3}" dt="2022-11-05T19:18:13.252" v="33" actId="403"/>
          <ac:spMkLst>
            <pc:docMk/>
            <pc:sldMk cId="1502399229" sldId="270"/>
            <ac:spMk id="14" creationId="{AA059832-AD7B-4583-A095-9CC7FBDADDB1}"/>
          </ac:spMkLst>
        </pc:spChg>
        <pc:spChg chg="mod">
          <ac:chgData name="Paul St. Laurent" userId="2e46ad51-cb08-4cb1-833f-88978fb9af81" providerId="ADAL" clId="{45F58D1D-7AE7-4384-B7A8-1D1431C3F6F3}" dt="2022-11-05T19:18:26.408" v="37" actId="20577"/>
          <ac:spMkLst>
            <pc:docMk/>
            <pc:sldMk cId="1502399229" sldId="270"/>
            <ac:spMk id="15" creationId="{5B6DE5F2-10B1-4F57-AF1B-B7413BA839D6}"/>
          </ac:spMkLst>
        </pc:spChg>
        <pc:graphicFrameChg chg="modGraphic">
          <ac:chgData name="Paul St. Laurent" userId="2e46ad51-cb08-4cb1-833f-88978fb9af81" providerId="ADAL" clId="{45F58D1D-7AE7-4384-B7A8-1D1431C3F6F3}" dt="2022-11-05T19:22:11.559" v="48" actId="20577"/>
          <ac:graphicFrameMkLst>
            <pc:docMk/>
            <pc:sldMk cId="1502399229" sldId="270"/>
            <ac:graphicFrameMk id="11" creationId="{5CF230A0-4777-42A1-9C04-F84CA4894AED}"/>
          </ac:graphicFrameMkLst>
        </pc:graphicFrameChg>
      </pc:sldChg>
    </pc:docChg>
  </pc:docChgLst>
  <pc:docChgLst>
    <pc:chgData name="Alice Wolke" userId="d3fc20e8-9f67-4110-b5e7-8648597a3678" providerId="ADAL" clId="{BBABEA17-697F-48C7-A7F7-12C38EE5CF5A}"/>
    <pc:docChg chg="modSld">
      <pc:chgData name="Alice Wolke" userId="d3fc20e8-9f67-4110-b5e7-8648597a3678" providerId="ADAL" clId="{BBABEA17-697F-48C7-A7F7-12C38EE5CF5A}" dt="2022-11-06T20:35:41.219" v="56" actId="13244"/>
      <pc:docMkLst>
        <pc:docMk/>
      </pc:docMkLst>
      <pc:sldChg chg="modSp mod">
        <pc:chgData name="Alice Wolke" userId="d3fc20e8-9f67-4110-b5e7-8648597a3678" providerId="ADAL" clId="{BBABEA17-697F-48C7-A7F7-12C38EE5CF5A}" dt="2022-11-06T20:35:41.219" v="56" actId="13244"/>
        <pc:sldMkLst>
          <pc:docMk/>
          <pc:sldMk cId="1502399229" sldId="270"/>
        </pc:sldMkLst>
        <pc:spChg chg="mod">
          <ac:chgData name="Alice Wolke" userId="d3fc20e8-9f67-4110-b5e7-8648597a3678" providerId="ADAL" clId="{BBABEA17-697F-48C7-A7F7-12C38EE5CF5A}" dt="2022-11-06T20:35:08.922" v="53" actId="962"/>
          <ac:spMkLst>
            <pc:docMk/>
            <pc:sldMk cId="1502399229" sldId="270"/>
            <ac:spMk id="9" creationId="{678FE5FF-D656-4B1D-81B3-CA00845BEAB7}"/>
          </ac:spMkLst>
        </pc:spChg>
        <pc:spChg chg="mod ord">
          <ac:chgData name="Alice Wolke" userId="d3fc20e8-9f67-4110-b5e7-8648597a3678" providerId="ADAL" clId="{BBABEA17-697F-48C7-A7F7-12C38EE5CF5A}" dt="2022-11-06T20:34:49.430" v="49" actId="13244"/>
          <ac:spMkLst>
            <pc:docMk/>
            <pc:sldMk cId="1502399229" sldId="270"/>
            <ac:spMk id="10" creationId="{870CE4E7-4A17-4CEA-AEE5-430C9934C42C}"/>
          </ac:spMkLst>
        </pc:spChg>
        <pc:spChg chg="ord">
          <ac:chgData name="Alice Wolke" userId="d3fc20e8-9f67-4110-b5e7-8648597a3678" providerId="ADAL" clId="{BBABEA17-697F-48C7-A7F7-12C38EE5CF5A}" dt="2022-11-06T20:35:00.202" v="51" actId="13244"/>
          <ac:spMkLst>
            <pc:docMk/>
            <pc:sldMk cId="1502399229" sldId="270"/>
            <ac:spMk id="12" creationId="{58663572-0ADF-4B2B-8CD3-4B6627A7DE27}"/>
          </ac:spMkLst>
        </pc:spChg>
        <pc:spChg chg="ord">
          <ac:chgData name="Alice Wolke" userId="d3fc20e8-9f67-4110-b5e7-8648597a3678" providerId="ADAL" clId="{BBABEA17-697F-48C7-A7F7-12C38EE5CF5A}" dt="2022-11-06T20:35:25.889" v="54" actId="13244"/>
          <ac:spMkLst>
            <pc:docMk/>
            <pc:sldMk cId="1502399229" sldId="270"/>
            <ac:spMk id="14" creationId="{AA059832-AD7B-4583-A095-9CC7FBDADDB1}"/>
          </ac:spMkLst>
        </pc:spChg>
        <pc:spChg chg="mod">
          <ac:chgData name="Alice Wolke" userId="d3fc20e8-9f67-4110-b5e7-8648597a3678" providerId="ADAL" clId="{BBABEA17-697F-48C7-A7F7-12C38EE5CF5A}" dt="2022-11-06T20:35:28.291" v="55" actId="13244"/>
          <ac:spMkLst>
            <pc:docMk/>
            <pc:sldMk cId="1502399229" sldId="270"/>
            <ac:spMk id="15" creationId="{5B6DE5F2-10B1-4F57-AF1B-B7413BA839D6}"/>
          </ac:spMkLst>
        </pc:spChg>
        <pc:graphicFrameChg chg="ord">
          <ac:chgData name="Alice Wolke" userId="d3fc20e8-9f67-4110-b5e7-8648597a3678" providerId="ADAL" clId="{BBABEA17-697F-48C7-A7F7-12C38EE5CF5A}" dt="2022-11-06T20:35:41.219" v="56" actId="13244"/>
          <ac:graphicFrameMkLst>
            <pc:docMk/>
            <pc:sldMk cId="1502399229" sldId="270"/>
            <ac:graphicFrameMk id="11" creationId="{5CF230A0-4777-42A1-9C04-F84CA4894AED}"/>
          </ac:graphicFrameMkLst>
        </pc:graphicFrameChg>
        <pc:picChg chg="mod ord">
          <ac:chgData name="Alice Wolke" userId="d3fc20e8-9f67-4110-b5e7-8648597a3678" providerId="ADAL" clId="{BBABEA17-697F-48C7-A7F7-12C38EE5CF5A}" dt="2022-11-06T20:35:04.612" v="52" actId="13244"/>
          <ac:picMkLst>
            <pc:docMk/>
            <pc:sldMk cId="1502399229" sldId="270"/>
            <ac:picMk id="13" creationId="{2863EE9E-A723-44B2-9905-05CD5CD93A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2288</TotalTime>
  <Words>374</Words>
  <Application>Microsoft Office PowerPoint</Application>
  <PresentationFormat>On-screen Show (16:9)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SGLT2 Inhibitor Therapy for High-Risk Patients: EMPA-KIDNEY trial and Meta-Analysis of Major Trials of SGLT2 Inhibitor Therapy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119</cp:revision>
  <dcterms:created xsi:type="dcterms:W3CDTF">2020-08-20T15:39:54Z</dcterms:created>
  <dcterms:modified xsi:type="dcterms:W3CDTF">2022-11-06T20:35:45Z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