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9ED4-E246-4622-AA04-04E87F2878B5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FBA7C-CD5A-4DDD-B5FB-600952A6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C0F99D0-F9E1-0DE0-0055-B77518105B0D}"/>
              </a:ext>
            </a:extLst>
          </p:cNvPr>
          <p:cNvSpPr/>
          <p:nvPr userDrawn="1"/>
        </p:nvSpPr>
        <p:spPr>
          <a:xfrm flipV="1">
            <a:off x="0" y="1990313"/>
            <a:ext cx="12192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15F158-F07D-60EB-02C6-4A6E16F1E3B2}"/>
              </a:ext>
            </a:extLst>
          </p:cNvPr>
          <p:cNvSpPr/>
          <p:nvPr userDrawn="1"/>
        </p:nvSpPr>
        <p:spPr>
          <a:xfrm>
            <a:off x="0" y="2103120"/>
            <a:ext cx="12192000" cy="2020889"/>
          </a:xfrm>
          <a:prstGeom prst="rect">
            <a:avLst/>
          </a:prstGeom>
          <a:gradFill flip="none" rotWithShape="1">
            <a:gsLst>
              <a:gs pos="0">
                <a:srgbClr val="CE2027">
                  <a:shade val="30000"/>
                  <a:satMod val="115000"/>
                </a:srgbClr>
              </a:gs>
              <a:gs pos="50000">
                <a:srgbClr val="CE2027">
                  <a:shade val="67500"/>
                  <a:satMod val="115000"/>
                </a:srgbClr>
              </a:gs>
              <a:gs pos="100000">
                <a:srgbClr val="CE2027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EB93A265-851B-34EA-CBE7-145F0F294F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88162"/>
            <a:ext cx="4152900" cy="145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BFAEE30-835B-9532-A07C-6AFB0434F301}"/>
              </a:ext>
            </a:extLst>
          </p:cNvPr>
          <p:cNvSpPr/>
          <p:nvPr userDrawn="1"/>
        </p:nvSpPr>
        <p:spPr>
          <a:xfrm flipV="1">
            <a:off x="0" y="4191097"/>
            <a:ext cx="12192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FBA35E-BB66-AF9B-8B12-7CB269B0C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3587"/>
            <a:ext cx="9144000" cy="260042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Lub Dub Bold" panose="020B08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4FA16-B044-1B01-47BF-EC92D8628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8317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ub Dub Medium" panose="020B06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1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5167E9-7CBD-9106-F0F4-95EC7538C8ED}"/>
              </a:ext>
            </a:extLst>
          </p:cNvPr>
          <p:cNvSpPr/>
          <p:nvPr userDrawn="1"/>
        </p:nvSpPr>
        <p:spPr>
          <a:xfrm flipV="1">
            <a:off x="0" y="2355438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CE2027">
                  <a:shade val="30000"/>
                  <a:satMod val="115000"/>
                </a:srgbClr>
              </a:gs>
              <a:gs pos="50000">
                <a:srgbClr val="CE2027">
                  <a:shade val="67500"/>
                  <a:satMod val="115000"/>
                </a:srgbClr>
              </a:gs>
              <a:gs pos="100000">
                <a:srgbClr val="CE2027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49AF87-45C0-FBB9-550C-8625DEF7EF4B}"/>
              </a:ext>
            </a:extLst>
          </p:cNvPr>
          <p:cNvSpPr/>
          <p:nvPr userDrawn="1"/>
        </p:nvSpPr>
        <p:spPr>
          <a:xfrm>
            <a:off x="0" y="2468245"/>
            <a:ext cx="12192000" cy="2020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3C7CF92D-C246-1A32-8D53-B3D91CC15B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88162"/>
            <a:ext cx="4152900" cy="145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7CE0E61-32CA-1AD2-4D33-8E1F63EDC671}"/>
              </a:ext>
            </a:extLst>
          </p:cNvPr>
          <p:cNvSpPr/>
          <p:nvPr userDrawn="1"/>
        </p:nvSpPr>
        <p:spPr>
          <a:xfrm flipV="1">
            <a:off x="0" y="4556222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CE2027">
                  <a:shade val="30000"/>
                  <a:satMod val="115000"/>
                </a:srgbClr>
              </a:gs>
              <a:gs pos="50000">
                <a:srgbClr val="CE2027">
                  <a:shade val="67500"/>
                  <a:satMod val="115000"/>
                </a:srgbClr>
              </a:gs>
              <a:gs pos="100000">
                <a:srgbClr val="CE2027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678B0-9537-906B-B666-EC878F1A3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468245"/>
            <a:ext cx="11715750" cy="2020889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805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9EF2-A6CF-B442-1AF3-1E1DC788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73B-020D-6E09-E445-AE8733EE7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750" y="6242050"/>
            <a:ext cx="2743200" cy="365125"/>
          </a:xfrm>
        </p:spPr>
        <p:txBody>
          <a:bodyPr/>
          <a:lstStyle>
            <a:lvl1pPr>
              <a:defRPr sz="1000"/>
            </a:lvl1pPr>
          </a:lstStyle>
          <a:p>
            <a:fld id="{21EAC7E3-D26B-4172-856B-CE68BE773B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C34005-792B-708A-6AF2-EFD23545DE01}"/>
              </a:ext>
            </a:extLst>
          </p:cNvPr>
          <p:cNvSpPr/>
          <p:nvPr userDrawn="1"/>
        </p:nvSpPr>
        <p:spPr>
          <a:xfrm>
            <a:off x="0" y="-7303"/>
            <a:ext cx="12192000" cy="125954"/>
          </a:xfrm>
          <a:prstGeom prst="rect">
            <a:avLst/>
          </a:prstGeom>
          <a:gradFill flip="none" rotWithShape="1">
            <a:gsLst>
              <a:gs pos="0">
                <a:srgbClr val="CE2027">
                  <a:shade val="30000"/>
                  <a:satMod val="115000"/>
                </a:srgbClr>
              </a:gs>
              <a:gs pos="50000">
                <a:srgbClr val="CE2027">
                  <a:shade val="67500"/>
                  <a:satMod val="115000"/>
                </a:srgbClr>
              </a:gs>
              <a:gs pos="100000">
                <a:srgbClr val="CE2027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B7A483D2-0AFA-42C6-FE4F-F9711B51D9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" y="5962650"/>
            <a:ext cx="2328337" cy="81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89A1BC-D92D-CCD9-C2C1-B0B6DAE0E20B}"/>
              </a:ext>
            </a:extLst>
          </p:cNvPr>
          <p:cNvSpPr/>
          <p:nvPr userDrawn="1"/>
        </p:nvSpPr>
        <p:spPr>
          <a:xfrm flipV="1">
            <a:off x="0" y="185738"/>
            <a:ext cx="12192000" cy="95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DD569-FD8F-6AA4-E66E-3D294286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04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9EF2-A6CF-B442-1AF3-1E1DC788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1409700"/>
            <a:ext cx="11572875" cy="48008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73B-020D-6E09-E445-AE8733EE7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244049"/>
            <a:ext cx="514350" cy="365125"/>
          </a:xfrm>
        </p:spPr>
        <p:txBody>
          <a:bodyPr/>
          <a:lstStyle>
            <a:lvl1pPr>
              <a:defRPr sz="1000"/>
            </a:lvl1pPr>
          </a:lstStyle>
          <a:p>
            <a:fld id="{21EAC7E3-D26B-4172-856B-CE68BE773B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C34005-792B-708A-6AF2-EFD23545DE01}"/>
              </a:ext>
            </a:extLst>
          </p:cNvPr>
          <p:cNvSpPr/>
          <p:nvPr userDrawn="1"/>
        </p:nvSpPr>
        <p:spPr>
          <a:xfrm>
            <a:off x="0" y="-7303"/>
            <a:ext cx="12192000" cy="125954"/>
          </a:xfrm>
          <a:prstGeom prst="rect">
            <a:avLst/>
          </a:prstGeom>
          <a:gradFill flip="none" rotWithShape="1">
            <a:gsLst>
              <a:gs pos="0">
                <a:srgbClr val="CE2027">
                  <a:shade val="30000"/>
                  <a:satMod val="115000"/>
                </a:srgbClr>
              </a:gs>
              <a:gs pos="50000">
                <a:srgbClr val="CE2027">
                  <a:shade val="67500"/>
                  <a:satMod val="115000"/>
                </a:srgbClr>
              </a:gs>
              <a:gs pos="100000">
                <a:srgbClr val="CE2027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B7A483D2-0AFA-42C6-FE4F-F9711B51D9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9" y="373268"/>
            <a:ext cx="2328337" cy="81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89A1BC-D92D-CCD9-C2C1-B0B6DAE0E20B}"/>
              </a:ext>
            </a:extLst>
          </p:cNvPr>
          <p:cNvSpPr/>
          <p:nvPr userDrawn="1"/>
        </p:nvSpPr>
        <p:spPr>
          <a:xfrm flipV="1">
            <a:off x="0" y="185738"/>
            <a:ext cx="12192000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DD569-FD8F-6AA4-E66E-3D294286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510270"/>
            <a:ext cx="8763000" cy="596900"/>
          </a:xfrm>
        </p:spPr>
        <p:txBody>
          <a:bodyPr>
            <a:normAutofit/>
          </a:bodyPr>
          <a:lstStyle>
            <a:lvl1pPr algn="r">
              <a:defRPr sz="4000">
                <a:solidFill>
                  <a:srgbClr val="CE202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778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618D7-59FB-03AF-5D2E-463755EC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F6AD2-FC20-F063-2EF0-D2A97881E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5A779-7B58-6A43-2957-A3DD7D759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E49C3-9363-2A02-3157-91DA63516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6A92F-4CC5-E067-6CDD-F41D6C21E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C7E3-D26B-4172-856B-CE68BE77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8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227-87D0-89C8-1513-05A41911A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4341"/>
            <a:ext cx="9144000" cy="1849972"/>
          </a:xfrm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  <a:latin typeface="Lub Dub Bold" panose="020B0803030403020204" pitchFamily="34" charset="0"/>
              </a:rPr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76EBA-7C3A-C879-8691-55CA3740D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0076"/>
            <a:ext cx="9144000" cy="466725"/>
          </a:xfrm>
        </p:spPr>
        <p:txBody>
          <a:bodyPr/>
          <a:lstStyle/>
          <a:p>
            <a:r>
              <a:rPr lang="en-US" dirty="0">
                <a:latin typeface="Lub Dub Medium" panose="020B0603030403020204" pitchFamily="34" charset="0"/>
              </a:rP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40030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D9221A-CEF6-4A06-4CDD-79F4800A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9FBA1-8007-45C8-F1BE-E3E3FAE2E5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1EAC7E3-D26B-4172-856B-CE68BE773B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3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FCF9B-4B90-29E3-61E9-2C08E59F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61BC0-2B7D-CBD3-27CB-9F5B76E82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589B3-71A7-6E99-A64B-EBC07FA3E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C7E3-D26B-4172-856B-CE68BE773B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6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D901EC-384C-B2ED-D41B-2A1A3062A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39FD55-875A-5641-01A5-ECB50628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610EB-53C9-9005-D252-368D957A5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C7E3-D26B-4172-856B-CE68BE773B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HA">
      <a:majorFont>
        <a:latin typeface="Lub Dub Bold"/>
        <a:ea typeface=""/>
        <a:cs typeface=""/>
      </a:majorFont>
      <a:minorFont>
        <a:latin typeface="Lub Dub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23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Lub Dub Bold</vt:lpstr>
      <vt:lpstr>Lub Dub Medium</vt:lpstr>
      <vt:lpstr>Office Theme</vt:lpstr>
      <vt:lpstr>Click to add title</vt:lpstr>
      <vt:lpstr>Click to add title</vt:lpstr>
      <vt:lpstr>Click to add title</vt:lpstr>
      <vt:lpstr>Click to add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Ashley Hall</dc:creator>
  <cp:lastModifiedBy>Heather Simpson</cp:lastModifiedBy>
  <cp:revision>1</cp:revision>
  <dcterms:created xsi:type="dcterms:W3CDTF">2023-02-06T15:54:26Z</dcterms:created>
  <dcterms:modified xsi:type="dcterms:W3CDTF">2023-02-07T20:31:31Z</dcterms:modified>
</cp:coreProperties>
</file>