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Howard" userId="14f30c55-e761-4b67-8b5c-92185fdf92ae" providerId="ADAL" clId="{56B41653-8CCF-4483-8F4C-48841C76CB0B}"/>
    <pc:docChg chg="modSld sldOrd">
      <pc:chgData name="Lisa Howard" userId="14f30c55-e761-4b67-8b5c-92185fdf92ae" providerId="ADAL" clId="{56B41653-8CCF-4483-8F4C-48841C76CB0B}" dt="2025-04-16T21:14:49.268" v="1"/>
      <pc:docMkLst>
        <pc:docMk/>
      </pc:docMkLst>
      <pc:sldChg chg="ord">
        <pc:chgData name="Lisa Howard" userId="14f30c55-e761-4b67-8b5c-92185fdf92ae" providerId="ADAL" clId="{56B41653-8CCF-4483-8F4C-48841C76CB0B}" dt="2025-04-16T21:14:49.268" v="1"/>
        <pc:sldMkLst>
          <pc:docMk/>
          <pc:sldMk cId="1403477095" sldId="1120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PADCollaborative@heart.org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professional.heart.org/-/media/PHD-Files-2/Science-News/p/PAD-National-Action-Plan.pdf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professional.heart.org/-/media/PHD-Files-2/Science-News/p/PAD-National-Action-Plan.pdf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1372</Words>
  <Application>Microsoft Office PowerPoint</Application>
  <PresentationFormat>Widescreen</PresentationFormat>
  <Paragraphs>120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Lub Dub Bold</vt:lpstr>
      <vt:lpstr>Lub Dub Medium</vt:lpstr>
      <vt:lpstr>Times New Roman</vt:lpstr>
      <vt:lpstr>Wingdings</vt:lpstr>
      <vt:lpstr>Office Theme</vt:lpstr>
      <vt:lpstr>Committee Membership  Information Packet</vt:lpstr>
      <vt:lpstr>Contents</vt:lpstr>
      <vt:lpstr>History of The PAD Collaborative:  The PAD National Action Plan (NAP) </vt:lpstr>
      <vt:lpstr>PAD Collaborative Committed Organizations </vt:lpstr>
      <vt:lpstr>Snapshot:  Mission and National Action Plan Goals</vt:lpstr>
      <vt:lpstr>Summary of Goals and Actions  </vt:lpstr>
      <vt:lpstr>Summary of Goals and Actions  </vt:lpstr>
      <vt:lpstr>Summary of Goals and Actions  </vt:lpstr>
      <vt:lpstr>Goal Committee Member Charge </vt:lpstr>
      <vt:lpstr>Goal Committees</vt:lpstr>
      <vt:lpstr>Committee Interest Timeline  &amp; Process</vt:lpstr>
      <vt:lpstr>Committee Makeup</vt:lpstr>
      <vt:lpstr>PAD Collaborative Core Values as Outlined in Charter</vt:lpstr>
      <vt:lpstr>Resource Documents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Ashley Hall</dc:creator>
  <cp:lastModifiedBy>Lisa Howard</cp:lastModifiedBy>
  <cp:revision>2</cp:revision>
  <dcterms:created xsi:type="dcterms:W3CDTF">2023-02-06T15:54:26Z</dcterms:created>
  <dcterms:modified xsi:type="dcterms:W3CDTF">2025-04-16T21:14:52Z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0x0101008F2CC64E41C1444C9AEC566CE0EDE864</vt:lpwstr>
  </property>
  <property fmtid="{D5CDD505-2E9C-101B-9397-08002B2CF9AE}" pid="3" name="MediaServiceImageTags">
    <vt:lpwstr/>
  </property>
</Properties>
</file>