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40C314-4977-70F3-11D4-A75728774D19}" name="Gwendolyn Reyna" initials="GR" userId="S::Gwendolyn.Reyna@heart.org::0492242f-5314-4750-ad50-640a4fe02908" providerId="AD"/>
  <p188:author id="{3FB5405D-D8B2-49EA-6909-6B4E62B5F8A9}" name="Ashley Hall" initials="AH" userId="S::Ashley.Hall@heart.org::2a66d3b0-1297-473c-987b-4bc851ac6b50" providerId="AD"/>
</p188:authorLst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CFABB-CD16-4432-94B8-0C4E9BCC09EE}" v="60" dt="2025-02-07T19:40:00.071"/>
  </p1510:revLst>
</p1510:revInfo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wendolyn Reyna" userId="0492242f-5314-4750-ad50-640a4fe02908" providerId="ADAL" clId="{CCBCFABB-CD16-4432-94B8-0C4E9BCC09EE}"/>
    <pc:docChg chg="custSel delSld modSld">
      <pc:chgData name="Gwendolyn Reyna" userId="0492242f-5314-4750-ad50-640a4fe02908" providerId="ADAL" clId="{CCBCFABB-CD16-4432-94B8-0C4E9BCC09EE}" dt="2025-02-07T19:44:06.525" v="284" actId="20577"/>
      <pc:docMkLst>
        <pc:docMk/>
      </pc:docMkLst>
      <pc:sldChg chg="modSp mod">
        <pc:chgData name="Gwendolyn Reyna" userId="0492242f-5314-4750-ad50-640a4fe02908" providerId="ADAL" clId="{CCBCFABB-CD16-4432-94B8-0C4E9BCC09EE}" dt="2025-02-07T19:31:26.440" v="34" actId="20577"/>
        <pc:sldMkLst>
          <pc:docMk/>
          <pc:sldMk cId="3944890275" sldId="1007"/>
        </pc:sldMkLst>
        <pc:spChg chg="mod">
          <ac:chgData name="Gwendolyn Reyna" userId="0492242f-5314-4750-ad50-640a4fe02908" providerId="ADAL" clId="{CCBCFABB-CD16-4432-94B8-0C4E9BCC09EE}" dt="2025-02-07T19:31:26.440" v="34" actId="20577"/>
          <ac:spMkLst>
            <pc:docMk/>
            <pc:sldMk cId="3944890275" sldId="1007"/>
            <ac:spMk id="15" creationId="{745B1B95-C526-F93D-9401-53C0985B3ACA}"/>
          </ac:spMkLst>
        </pc:spChg>
      </pc:sldChg>
      <pc:sldChg chg="addSp modSp mod modAnim">
        <pc:chgData name="Gwendolyn Reyna" userId="0492242f-5314-4750-ad50-640a4fe02908" providerId="ADAL" clId="{CCBCFABB-CD16-4432-94B8-0C4E9BCC09EE}" dt="2025-02-07T19:30:11.945" v="15" actId="14100"/>
        <pc:sldMkLst>
          <pc:docMk/>
          <pc:sldMk cId="3503455625" sldId="1056"/>
        </pc:sldMkLst>
        <pc:spChg chg="mod">
          <ac:chgData name="Gwendolyn Reyna" userId="0492242f-5314-4750-ad50-640a4fe02908" providerId="ADAL" clId="{CCBCFABB-CD16-4432-94B8-0C4E9BCC09EE}" dt="2025-02-07T19:29:27.774" v="9" actId="1076"/>
          <ac:spMkLst>
            <pc:docMk/>
            <pc:sldMk cId="3503455625" sldId="1056"/>
            <ac:spMk id="16" creationId="{B38F3B70-1B7A-F114-E087-7FA8D0B4D511}"/>
          </ac:spMkLst>
        </pc:spChg>
        <pc:spChg chg="mod">
          <ac:chgData name="Gwendolyn Reyna" userId="0492242f-5314-4750-ad50-640a4fe02908" providerId="ADAL" clId="{CCBCFABB-CD16-4432-94B8-0C4E9BCC09EE}" dt="2025-02-07T19:29:44.287" v="12" actId="1076"/>
          <ac:spMkLst>
            <pc:docMk/>
            <pc:sldMk cId="3503455625" sldId="1056"/>
            <ac:spMk id="22" creationId="{E9290C02-C3E3-72D0-9C70-78AE8C4121C9}"/>
          </ac:spMkLst>
        </pc:spChg>
        <pc:cxnChg chg="mod">
          <ac:chgData name="Gwendolyn Reyna" userId="0492242f-5314-4750-ad50-640a4fe02908" providerId="ADAL" clId="{CCBCFABB-CD16-4432-94B8-0C4E9BCC09EE}" dt="2025-02-07T19:29:32.453" v="10" actId="14100"/>
          <ac:cxnSpMkLst>
            <pc:docMk/>
            <pc:sldMk cId="3503455625" sldId="1056"/>
            <ac:cxnSpMk id="15" creationId="{3341988B-7635-B85F-70EA-72D97C28FD41}"/>
          </ac:cxnSpMkLst>
        </pc:cxnChg>
        <pc:cxnChg chg="mod">
          <ac:chgData name="Gwendolyn Reyna" userId="0492242f-5314-4750-ad50-640a4fe02908" providerId="ADAL" clId="{CCBCFABB-CD16-4432-94B8-0C4E9BCC09EE}" dt="2025-02-07T19:29:39.626" v="11" actId="14100"/>
          <ac:cxnSpMkLst>
            <pc:docMk/>
            <pc:sldMk cId="3503455625" sldId="1056"/>
            <ac:cxnSpMk id="17" creationId="{CDAEC6B9-0949-36F0-F011-62B76668D449}"/>
          </ac:cxnSpMkLst>
        </pc:cxnChg>
        <pc:cxnChg chg="add mod">
          <ac:chgData name="Gwendolyn Reyna" userId="0492242f-5314-4750-ad50-640a4fe02908" providerId="ADAL" clId="{CCBCFABB-CD16-4432-94B8-0C4E9BCC09EE}" dt="2025-02-07T19:30:11.945" v="15" actId="14100"/>
          <ac:cxnSpMkLst>
            <pc:docMk/>
            <pc:sldMk cId="3503455625" sldId="1056"/>
            <ac:cxnSpMk id="18" creationId="{0B7FC2DF-1131-8466-9118-4723D75CA201}"/>
          </ac:cxnSpMkLst>
        </pc:cxnChg>
      </pc:sldChg>
      <pc:sldChg chg="modSp mod">
        <pc:chgData name="Gwendolyn Reyna" userId="0492242f-5314-4750-ad50-640a4fe02908" providerId="ADAL" clId="{CCBCFABB-CD16-4432-94B8-0C4E9BCC09EE}" dt="2025-02-07T19:30:50.294" v="16" actId="20577"/>
        <pc:sldMkLst>
          <pc:docMk/>
          <pc:sldMk cId="4094848055" sldId="1058"/>
        </pc:sldMkLst>
        <pc:graphicFrameChg chg="modGraphic">
          <ac:chgData name="Gwendolyn Reyna" userId="0492242f-5314-4750-ad50-640a4fe02908" providerId="ADAL" clId="{CCBCFABB-CD16-4432-94B8-0C4E9BCC09EE}" dt="2025-02-07T19:30:50.294" v="16" actId="20577"/>
          <ac:graphicFrameMkLst>
            <pc:docMk/>
            <pc:sldMk cId="4094848055" sldId="1058"/>
            <ac:graphicFrameMk id="9" creationId="{B79EF736-02AB-A8F4-CF78-45F5792DAC4C}"/>
          </ac:graphicFrameMkLst>
        </pc:graphicFrameChg>
      </pc:sldChg>
      <pc:sldChg chg="addSp modSp mod modAnim">
        <pc:chgData name="Gwendolyn Reyna" userId="0492242f-5314-4750-ad50-640a4fe02908" providerId="ADAL" clId="{CCBCFABB-CD16-4432-94B8-0C4E9BCC09EE}" dt="2025-02-07T19:33:21.939" v="93" actId="14100"/>
        <pc:sldMkLst>
          <pc:docMk/>
          <pc:sldMk cId="140729624" sldId="1065"/>
        </pc:sldMkLst>
        <pc:spChg chg="add mod">
          <ac:chgData name="Gwendolyn Reyna" userId="0492242f-5314-4750-ad50-640a4fe02908" providerId="ADAL" clId="{CCBCFABB-CD16-4432-94B8-0C4E9BCC09EE}" dt="2025-02-07T19:33:05.317" v="90" actId="1076"/>
          <ac:spMkLst>
            <pc:docMk/>
            <pc:sldMk cId="140729624" sldId="1065"/>
            <ac:spMk id="6" creationId="{6637B857-186C-6281-F4FB-7FAAAC224AED}"/>
          </ac:spMkLst>
        </pc:spChg>
        <pc:spChg chg="mod">
          <ac:chgData name="Gwendolyn Reyna" userId="0492242f-5314-4750-ad50-640a4fe02908" providerId="ADAL" clId="{CCBCFABB-CD16-4432-94B8-0C4E9BCC09EE}" dt="2025-02-07T19:32:53.004" v="88" actId="1076"/>
          <ac:spMkLst>
            <pc:docMk/>
            <pc:sldMk cId="140729624" sldId="1065"/>
            <ac:spMk id="20" creationId="{941293ED-A21D-A140-1C95-12EE2136B105}"/>
          </ac:spMkLst>
        </pc:spChg>
        <pc:cxnChg chg="add mod">
          <ac:chgData name="Gwendolyn Reyna" userId="0492242f-5314-4750-ad50-640a4fe02908" providerId="ADAL" clId="{CCBCFABB-CD16-4432-94B8-0C4E9BCC09EE}" dt="2025-02-07T19:33:21.939" v="93" actId="14100"/>
          <ac:cxnSpMkLst>
            <pc:docMk/>
            <pc:sldMk cId="140729624" sldId="1065"/>
            <ac:cxnSpMk id="9" creationId="{95FE2373-A954-A72C-C22E-92BBF619DA35}"/>
          </ac:cxnSpMkLst>
        </pc:cxnChg>
        <pc:cxnChg chg="mod">
          <ac:chgData name="Gwendolyn Reyna" userId="0492242f-5314-4750-ad50-640a4fe02908" providerId="ADAL" clId="{CCBCFABB-CD16-4432-94B8-0C4E9BCC09EE}" dt="2025-02-07T19:32:53.004" v="88" actId="1076"/>
          <ac:cxnSpMkLst>
            <pc:docMk/>
            <pc:sldMk cId="140729624" sldId="1065"/>
            <ac:cxnSpMk id="17" creationId="{8101AEA3-D74C-55B3-6D3E-53C3A2B7EC62}"/>
          </ac:cxnSpMkLst>
        </pc:cxnChg>
        <pc:cxnChg chg="mod">
          <ac:chgData name="Gwendolyn Reyna" userId="0492242f-5314-4750-ad50-640a4fe02908" providerId="ADAL" clId="{CCBCFABB-CD16-4432-94B8-0C4E9BCC09EE}" dt="2025-02-07T19:32:53.004" v="88" actId="1076"/>
          <ac:cxnSpMkLst>
            <pc:docMk/>
            <pc:sldMk cId="140729624" sldId="1065"/>
            <ac:cxnSpMk id="21" creationId="{5A0268EF-0CE7-259A-87DD-49594AC545C5}"/>
          </ac:cxnSpMkLst>
        </pc:cxnChg>
      </pc:sldChg>
      <pc:sldChg chg="del">
        <pc:chgData name="Gwendolyn Reyna" userId="0492242f-5314-4750-ad50-640a4fe02908" providerId="ADAL" clId="{CCBCFABB-CD16-4432-94B8-0C4E9BCC09EE}" dt="2025-02-07T19:34:57.757" v="94" actId="47"/>
        <pc:sldMkLst>
          <pc:docMk/>
          <pc:sldMk cId="100448336" sldId="1068"/>
        </pc:sldMkLst>
      </pc:sldChg>
      <pc:sldChg chg="delSp modSp mod">
        <pc:chgData name="Gwendolyn Reyna" userId="0492242f-5314-4750-ad50-640a4fe02908" providerId="ADAL" clId="{CCBCFABB-CD16-4432-94B8-0C4E9BCC09EE}" dt="2025-02-07T19:36:37.269" v="100" actId="1076"/>
        <pc:sldMkLst>
          <pc:docMk/>
          <pc:sldMk cId="920685379" sldId="1069"/>
        </pc:sldMkLst>
        <pc:spChg chg="del mod">
          <ac:chgData name="Gwendolyn Reyna" userId="0492242f-5314-4750-ad50-640a4fe02908" providerId="ADAL" clId="{CCBCFABB-CD16-4432-94B8-0C4E9BCC09EE}" dt="2025-02-07T19:36:29.889" v="99" actId="478"/>
          <ac:spMkLst>
            <pc:docMk/>
            <pc:sldMk cId="920685379" sldId="1069"/>
            <ac:spMk id="8" creationId="{B66715EC-DA36-BDE6-8765-7C77BBFA8E4C}"/>
          </ac:spMkLst>
        </pc:spChg>
        <pc:spChg chg="mod">
          <ac:chgData name="Gwendolyn Reyna" userId="0492242f-5314-4750-ad50-640a4fe02908" providerId="ADAL" clId="{CCBCFABB-CD16-4432-94B8-0C4E9BCC09EE}" dt="2025-02-07T19:36:37.269" v="100" actId="1076"/>
          <ac:spMkLst>
            <pc:docMk/>
            <pc:sldMk cId="920685379" sldId="1069"/>
            <ac:spMk id="22" creationId="{B19DB8D9-7AA0-6F9E-0E33-314E50E99A36}"/>
          </ac:spMkLst>
        </pc:spChg>
        <pc:picChg chg="del">
          <ac:chgData name="Gwendolyn Reyna" userId="0492242f-5314-4750-ad50-640a4fe02908" providerId="ADAL" clId="{CCBCFABB-CD16-4432-94B8-0C4E9BCC09EE}" dt="2025-02-07T19:36:22.212" v="97" actId="478"/>
          <ac:picMkLst>
            <pc:docMk/>
            <pc:sldMk cId="920685379" sldId="1069"/>
            <ac:picMk id="12" creationId="{24B83F90-0DB4-35EE-034E-B2EB379AA872}"/>
          </ac:picMkLst>
        </pc:picChg>
      </pc:sldChg>
      <pc:sldChg chg="modSp mod">
        <pc:chgData name="Gwendolyn Reyna" userId="0492242f-5314-4750-ad50-640a4fe02908" providerId="ADAL" clId="{CCBCFABB-CD16-4432-94B8-0C4E9BCC09EE}" dt="2025-02-07T19:42:02.680" v="230" actId="20577"/>
        <pc:sldMkLst>
          <pc:docMk/>
          <pc:sldMk cId="4277618137" sldId="1079"/>
        </pc:sldMkLst>
        <pc:spChg chg="mod">
          <ac:chgData name="Gwendolyn Reyna" userId="0492242f-5314-4750-ad50-640a4fe02908" providerId="ADAL" clId="{CCBCFABB-CD16-4432-94B8-0C4E9BCC09EE}" dt="2025-02-07T19:42:02.680" v="230" actId="20577"/>
          <ac:spMkLst>
            <pc:docMk/>
            <pc:sldMk cId="4277618137" sldId="1079"/>
            <ac:spMk id="5" creationId="{FCF1D7FA-CBFA-01CF-2F47-C1CE70FF129F}"/>
          </ac:spMkLst>
        </pc:spChg>
      </pc:sldChg>
      <pc:sldChg chg="delSp modSp mod">
        <pc:chgData name="Gwendolyn Reyna" userId="0492242f-5314-4750-ad50-640a4fe02908" providerId="ADAL" clId="{CCBCFABB-CD16-4432-94B8-0C4E9BCC09EE}" dt="2025-02-07T19:44:06.525" v="284" actId="20577"/>
        <pc:sldMkLst>
          <pc:docMk/>
          <pc:sldMk cId="3577441510" sldId="1084"/>
        </pc:sldMkLst>
        <pc:spChg chg="mod">
          <ac:chgData name="Gwendolyn Reyna" userId="0492242f-5314-4750-ad50-640a4fe02908" providerId="ADAL" clId="{CCBCFABB-CD16-4432-94B8-0C4E9BCC09EE}" dt="2025-02-07T19:44:06.525" v="284" actId="20577"/>
          <ac:spMkLst>
            <pc:docMk/>
            <pc:sldMk cId="3577441510" sldId="1084"/>
            <ac:spMk id="5" creationId="{30136606-1DDC-9FED-84A6-40726CD50E7F}"/>
          </ac:spMkLst>
        </pc:spChg>
        <pc:spChg chg="mod">
          <ac:chgData name="Gwendolyn Reyna" userId="0492242f-5314-4750-ad50-640a4fe02908" providerId="ADAL" clId="{CCBCFABB-CD16-4432-94B8-0C4E9BCC09EE}" dt="2025-02-07T19:43:12.326" v="241" actId="20577"/>
          <ac:spMkLst>
            <pc:docMk/>
            <pc:sldMk cId="3577441510" sldId="1084"/>
            <ac:spMk id="66" creationId="{120EC6B4-B002-FB8E-9DD7-A21D0E98E2B5}"/>
          </ac:spMkLst>
        </pc:spChg>
        <pc:spChg chg="del">
          <ac:chgData name="Gwendolyn Reyna" userId="0492242f-5314-4750-ad50-640a4fe02908" providerId="ADAL" clId="{CCBCFABB-CD16-4432-94B8-0C4E9BCC09EE}" dt="2025-02-07T19:42:28.594" v="231" actId="478"/>
          <ac:spMkLst>
            <pc:docMk/>
            <pc:sldMk cId="3577441510" sldId="1084"/>
            <ac:spMk id="83" creationId="{67BC1B69-E787-11B4-58FD-B573A34E7B79}"/>
          </ac:spMkLst>
        </pc:spChg>
        <pc:cxnChg chg="del mod">
          <ac:chgData name="Gwendolyn Reyna" userId="0492242f-5314-4750-ad50-640a4fe02908" providerId="ADAL" clId="{CCBCFABB-CD16-4432-94B8-0C4E9BCC09EE}" dt="2025-02-07T19:42:31.816" v="232" actId="478"/>
          <ac:cxnSpMkLst>
            <pc:docMk/>
            <pc:sldMk cId="3577441510" sldId="1084"/>
            <ac:cxnSpMk id="84" creationId="{F174F657-CFC7-7326-986F-DEC2DFFE239C}"/>
          </ac:cxnSpMkLst>
        </pc:cxnChg>
      </pc:sldChg>
      <pc:sldChg chg="addSp delSp modSp mod delAnim modAnim">
        <pc:chgData name="Gwendolyn Reyna" userId="0492242f-5314-4750-ad50-640a4fe02908" providerId="ADAL" clId="{CCBCFABB-CD16-4432-94B8-0C4E9BCC09EE}" dt="2025-02-07T19:40:36.585" v="117" actId="1076"/>
        <pc:sldMkLst>
          <pc:docMk/>
          <pc:sldMk cId="4150832293" sldId="1152"/>
        </pc:sldMkLst>
        <pc:spChg chg="add mod">
          <ac:chgData name="Gwendolyn Reyna" userId="0492242f-5314-4750-ad50-640a4fe02908" providerId="ADAL" clId="{CCBCFABB-CD16-4432-94B8-0C4E9BCC09EE}" dt="2025-02-07T19:40:19.571" v="116" actId="1076"/>
          <ac:spMkLst>
            <pc:docMk/>
            <pc:sldMk cId="4150832293" sldId="1152"/>
            <ac:spMk id="11" creationId="{D68DBB68-E711-9E18-5ED8-943904533E5C}"/>
          </ac:spMkLst>
        </pc:spChg>
        <pc:spChg chg="mod">
          <ac:chgData name="Gwendolyn Reyna" userId="0492242f-5314-4750-ad50-640a4fe02908" providerId="ADAL" clId="{CCBCFABB-CD16-4432-94B8-0C4E9BCC09EE}" dt="2025-02-07T19:40:36.585" v="117" actId="1076"/>
          <ac:spMkLst>
            <pc:docMk/>
            <pc:sldMk cId="4150832293" sldId="1152"/>
            <ac:spMk id="15" creationId="{CEE40FC8-CBC7-061C-7581-DBA699471045}"/>
          </ac:spMkLst>
        </pc:spChg>
        <pc:spChg chg="del mod">
          <ac:chgData name="Gwendolyn Reyna" userId="0492242f-5314-4750-ad50-640a4fe02908" providerId="ADAL" clId="{CCBCFABB-CD16-4432-94B8-0C4E9BCC09EE}" dt="2025-02-07T19:39:07.695" v="106" actId="478"/>
          <ac:spMkLst>
            <pc:docMk/>
            <pc:sldMk cId="4150832293" sldId="1152"/>
            <ac:spMk id="39" creationId="{CDCA6A95-6391-6FDE-74E3-A63B15993C89}"/>
          </ac:spMkLst>
        </pc:spChg>
        <pc:spChg chg="mod">
          <ac:chgData name="Gwendolyn Reyna" userId="0492242f-5314-4750-ad50-640a4fe02908" providerId="ADAL" clId="{CCBCFABB-CD16-4432-94B8-0C4E9BCC09EE}" dt="2025-02-07T19:39:45.047" v="110" actId="1076"/>
          <ac:spMkLst>
            <pc:docMk/>
            <pc:sldMk cId="4150832293" sldId="1152"/>
            <ac:spMk id="43" creationId="{FD84A460-4E13-FEAF-7DBD-D76B8FB76BCB}"/>
          </ac:spMkLst>
        </pc:spChg>
        <pc:spChg chg="mod">
          <ac:chgData name="Gwendolyn Reyna" userId="0492242f-5314-4750-ad50-640a4fe02908" providerId="ADAL" clId="{CCBCFABB-CD16-4432-94B8-0C4E9BCC09EE}" dt="2025-02-07T19:39:54.184" v="111" actId="1076"/>
          <ac:spMkLst>
            <pc:docMk/>
            <pc:sldMk cId="4150832293" sldId="1152"/>
            <ac:spMk id="47" creationId="{44BD97D7-7057-FB68-2A97-045DB4FB001C}"/>
          </ac:spMkLst>
        </pc:spChg>
        <pc:cxnChg chg="mod">
          <ac:chgData name="Gwendolyn Reyna" userId="0492242f-5314-4750-ad50-640a4fe02908" providerId="ADAL" clId="{CCBCFABB-CD16-4432-94B8-0C4E9BCC09EE}" dt="2025-02-07T19:39:38.369" v="109" actId="1076"/>
          <ac:cxnSpMkLst>
            <pc:docMk/>
            <pc:sldMk cId="4150832293" sldId="1152"/>
            <ac:cxnSpMk id="16" creationId="{5DF3076F-49BA-9698-0387-ABDA9D280FC5}"/>
          </ac:cxnSpMkLst>
        </pc:cxnChg>
        <pc:cxnChg chg="mod">
          <ac:chgData name="Gwendolyn Reyna" userId="0492242f-5314-4750-ad50-640a4fe02908" providerId="ADAL" clId="{CCBCFABB-CD16-4432-94B8-0C4E9BCC09EE}" dt="2025-02-07T19:39:23.730" v="107" actId="1076"/>
          <ac:cxnSpMkLst>
            <pc:docMk/>
            <pc:sldMk cId="4150832293" sldId="1152"/>
            <ac:cxnSpMk id="17" creationId="{1D7D5EDB-8245-A85B-0A08-4C640F0EEE45}"/>
          </ac:cxnSpMkLst>
        </pc:cxnChg>
        <pc:cxnChg chg="del mod">
          <ac:chgData name="Gwendolyn Reyna" userId="0492242f-5314-4750-ad50-640a4fe02908" providerId="ADAL" clId="{CCBCFABB-CD16-4432-94B8-0C4E9BCC09EE}" dt="2025-02-07T19:39:25.967" v="108" actId="478"/>
          <ac:cxnSpMkLst>
            <pc:docMk/>
            <pc:sldMk cId="4150832293" sldId="1152"/>
            <ac:cxnSpMk id="40" creationId="{6C9284F6-90FD-2C39-2C99-D34BB0F2DFDA}"/>
          </ac:cxnSpMkLst>
        </pc:cxnChg>
        <pc:cxnChg chg="mod">
          <ac:chgData name="Gwendolyn Reyna" userId="0492242f-5314-4750-ad50-640a4fe02908" providerId="ADAL" clId="{CCBCFABB-CD16-4432-94B8-0C4E9BCC09EE}" dt="2025-02-07T19:39:54.184" v="111" actId="1076"/>
          <ac:cxnSpMkLst>
            <pc:docMk/>
            <pc:sldMk cId="4150832293" sldId="1152"/>
            <ac:cxnSpMk id="52" creationId="{250CEE6B-709C-51D1-1C5C-7E54249EAEBA}"/>
          </ac:cxnSpMkLst>
        </pc:cxnChg>
        <pc:cxnChg chg="mod">
          <ac:chgData name="Gwendolyn Reyna" userId="0492242f-5314-4750-ad50-640a4fe02908" providerId="ADAL" clId="{CCBCFABB-CD16-4432-94B8-0C4E9BCC09EE}" dt="2025-02-07T19:40:36.585" v="117" actId="1076"/>
          <ac:cxnSpMkLst>
            <pc:docMk/>
            <pc:sldMk cId="4150832293" sldId="1152"/>
            <ac:cxnSpMk id="53" creationId="{2A43F487-3B49-F9C3-EFF3-243859BBBC31}"/>
          </ac:cxnSpMkLst>
        </pc:cxnChg>
      </pc:sldChg>
      <pc:sldChg chg="modSp">
        <pc:chgData name="Gwendolyn Reyna" userId="0492242f-5314-4750-ad50-640a4fe02908" providerId="ADAL" clId="{CCBCFABB-CD16-4432-94B8-0C4E9BCC09EE}" dt="2025-02-07T19:35:13.516" v="96" actId="20577"/>
        <pc:sldMkLst>
          <pc:docMk/>
          <pc:sldMk cId="4061786871" sldId="1162"/>
        </pc:sldMkLst>
        <pc:spChg chg="mod">
          <ac:chgData name="Gwendolyn Reyna" userId="0492242f-5314-4750-ad50-640a4fe02908" providerId="ADAL" clId="{CCBCFABB-CD16-4432-94B8-0C4E9BCC09EE}" dt="2025-02-07T19:35:13.516" v="96" actId="20577"/>
          <ac:spMkLst>
            <pc:docMk/>
            <pc:sldMk cId="4061786871" sldId="1162"/>
            <ac:spMk id="22" creationId="{8CA0556D-5ADA-B38B-E839-AB4E15C78A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Cardiac Rehabilitation was spelled out instead of abbreviated. ‘Psych’ changed to ‘Psycho-social’ in small dark gray circle on the left. Changes in blue.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28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79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the ‘4-8 weeks’. Change in blue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92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1F016-A763-0B5D-5269-4745A6A41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E1ACA3-B749-5363-2B62-0F0D19EF71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29D697-7972-82C6-5CCC-A02A68E60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20712-0ED4-6D6C-B72D-65689034C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58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2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7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6.svg"/><Relationship Id="rId3" Type="http://schemas.openxmlformats.org/officeDocument/2006/relationships/image" Target="../media/image180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11" Type="http://schemas.openxmlformats.org/officeDocument/2006/relationships/image" Target="../media/image34.png"/><Relationship Id="rId5" Type="http://schemas.openxmlformats.org/officeDocument/2006/relationships/image" Target="../media/image13.svg"/><Relationship Id="rId10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svg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18" Type="http://schemas.openxmlformats.org/officeDocument/2006/relationships/image" Target="../media/image64.svg"/><Relationship Id="rId26" Type="http://schemas.openxmlformats.org/officeDocument/2006/relationships/image" Target="../media/image72.svg"/><Relationship Id="rId3" Type="http://schemas.openxmlformats.org/officeDocument/2006/relationships/image" Target="../media/image49.jpe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2.png"/><Relationship Id="rId20" Type="http://schemas.openxmlformats.org/officeDocument/2006/relationships/image" Target="../media/image66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11" Type="http://schemas.openxmlformats.org/officeDocument/2006/relationships/image" Target="../media/image57.svg"/><Relationship Id="rId24" Type="http://schemas.openxmlformats.org/officeDocument/2006/relationships/image" Target="../media/image70.svg"/><Relationship Id="rId5" Type="http://schemas.openxmlformats.org/officeDocument/2006/relationships/image" Target="../media/image51.jpeg"/><Relationship Id="rId15" Type="http://schemas.openxmlformats.org/officeDocument/2006/relationships/image" Target="../media/image61.svg"/><Relationship Id="rId23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jpeg"/><Relationship Id="rId9" Type="http://schemas.openxmlformats.org/officeDocument/2006/relationships/image" Target="../media/image55.svg"/><Relationship Id="rId14" Type="http://schemas.openxmlformats.org/officeDocument/2006/relationships/image" Target="../media/image60.png"/><Relationship Id="rId22" Type="http://schemas.openxmlformats.org/officeDocument/2006/relationships/image" Target="../media/image68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essional.heart.org/en/science-new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89441</TotalTime>
  <Words>5458</Words>
  <Application>Microsoft Office PowerPoint</Application>
  <PresentationFormat>Widescreen</PresentationFormat>
  <Paragraphs>734</Paragraphs>
  <Slides>36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Yu Gothic</vt:lpstr>
      <vt:lpstr>Arial</vt:lpstr>
      <vt:lpstr>Calibri</vt:lpstr>
      <vt:lpstr>Cambria Math</vt:lpstr>
      <vt:lpstr>Courier New</vt:lpstr>
      <vt:lpstr>Lub Dub Bold</vt:lpstr>
      <vt:lpstr>Lub Dub Condensed</vt:lpstr>
      <vt:lpstr>Lub Dub Heavy</vt:lpstr>
      <vt:lpstr>Lub Dub Light</vt:lpstr>
      <vt:lpstr>Lub Dub Medium</vt:lpstr>
      <vt:lpstr>Times New Roman</vt:lpstr>
      <vt:lpstr>Wingdings</vt:lpstr>
      <vt:lpstr>2_Office Theme</vt:lpstr>
      <vt:lpstr>Clinical Update</vt:lpstr>
      <vt:lpstr>Table 1.  Applying Class of Recommendation and Level of Evidence to Clinical Strategies, Interventions, Treatments, or Diagnostic Testing in Patient Care </vt:lpstr>
      <vt:lpstr>Definition and Classifications  of Acute Coronary Syndromes</vt:lpstr>
      <vt:lpstr>Pre-hospital Assessment and Management Considerations for Suspected ACS</vt:lpstr>
      <vt:lpstr>Initial In-Hospital Assessment of Patients with Confirmed or Suspected ACS</vt:lpstr>
      <vt:lpstr>Management of Patients Presenting with Cardiac Arrest</vt:lpstr>
      <vt:lpstr>Standard Medical Therapy for Acute Coronary Syndromes</vt:lpstr>
      <vt:lpstr>Antiplatelet Therapy: Aspirin During Hospitalization </vt:lpstr>
      <vt:lpstr>Antiplatelet Therapy: Oral P2Y12 Inhibitors During Hospitalization </vt:lpstr>
      <vt:lpstr>Oral P2Y12 Inhibitors: In-Hospital Management of Patients with NSTE-ACS </vt:lpstr>
      <vt:lpstr>Oral P2Y12 Inhibitors: In-Hospital Management of Patients with STEMI</vt:lpstr>
      <vt:lpstr>Antiplatelet Therapy: Intravenous P2Y12</vt:lpstr>
      <vt:lpstr>Antiplatelet Therapy: Intravenous Glycoprotein IIb/IIa Inhibitors </vt:lpstr>
      <vt:lpstr>Parenteral Anticoagulation </vt:lpstr>
      <vt:lpstr>Parenteral Anticoagulation </vt:lpstr>
      <vt:lpstr>Lipid Management</vt:lpstr>
      <vt:lpstr>Beta Blocker Therapy and Renin-Angiotensin System Inhibitors</vt:lpstr>
      <vt:lpstr>Primary PCI in STEMI</vt:lpstr>
      <vt:lpstr>Reperfusion at Non-PCI Capable Hospitals</vt:lpstr>
      <vt:lpstr>Coronary Angiography and PCI After Fibrinolytic Therapy </vt:lpstr>
      <vt:lpstr>Rationale and Timing for a Routine Invasive or Selective Invasive Approach</vt:lpstr>
      <vt:lpstr>Catheterization Lab Considerations in ACS</vt:lpstr>
      <vt:lpstr>Management of the Non-Infarct-Related Artery in STEMI</vt:lpstr>
      <vt:lpstr>Management of the Non-Culprit Lesions in NSTE-ACS </vt:lpstr>
      <vt:lpstr>Revascularization in ACS with Cardiogenic Shock </vt:lpstr>
      <vt:lpstr>Electrical Complications and Prevention of Sudden  Cardiac Death After ACS</vt:lpstr>
      <vt:lpstr> In-Hospital Issues in the Management of ACS </vt:lpstr>
      <vt:lpstr>Patient Education, Lifestyle Modifications, Medication, and Follow-up Care</vt:lpstr>
      <vt:lpstr>Post-discharge Follow-up and Systems of Care Coordination </vt:lpstr>
      <vt:lpstr>Cardiac Rehabilitation for Patients Post-ACS</vt:lpstr>
      <vt:lpstr>DAPT Strategies in the First 12 Months Post-Discharge</vt:lpstr>
      <vt:lpstr>Antiplatelet Therapy in Patients on Anticoagulation Post-Discharge</vt:lpstr>
      <vt:lpstr>PowerPoint Presentation</vt:lpstr>
      <vt:lpstr>Immunization Management</vt:lpstr>
      <vt:lpstr>Future Directions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ADAPTED FROM: 2025 ACC/AHA/ACEP/NAEMSP/SCAI  Guideline for the Management of Patients with Acute Coronary Syndromes.</dc:title>
  <dc:creator>AmericanHeartAssociation6@heart.onmicrosoft.com</dc:creator>
  <cp:lastModifiedBy>Gwendolyn Reyna</cp:lastModifiedBy>
  <cp:revision>64</cp:revision>
  <dcterms:created xsi:type="dcterms:W3CDTF">2023-03-14T11:56:10Z</dcterms:created>
  <dcterms:modified xsi:type="dcterms:W3CDTF">2025-02-07T19:44:15Z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0x0101006B0E433B9E103C4492A93F37BAB6E962</vt:lpwstr>
  </property>
</Properties>
</file>