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B0E"/>
    <a:srgbClr val="F99B1D"/>
    <a:srgbClr val="AC1A1F"/>
    <a:srgbClr val="F47320"/>
    <a:srgbClr val="CF2429"/>
    <a:srgbClr val="82D472"/>
    <a:srgbClr val="4D8AB7"/>
    <a:srgbClr val="FFFFFF"/>
    <a:srgbClr val="E7E8E8"/>
    <a:srgbClr val="85A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84C46-E50E-4317-B59F-C587E258020B}" v="66" dt="2024-02-09T14:44:36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93792" autoAdjust="0"/>
  </p:normalViewPr>
  <p:slideViewPr>
    <p:cSldViewPr snapToGrid="0">
      <p:cViewPr varScale="1">
        <p:scale>
          <a:sx n="56" d="100"/>
          <a:sy n="56" d="100"/>
        </p:scale>
        <p:origin x="5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E433B9E103C4492A93F37BAB6E962" ma:contentTypeVersion="7" ma:contentTypeDescription="Create a new document." ma:contentTypeScope="" ma:versionID="bfb9c436a5ceb9e7c3aa8c095b435c28">
  <xsd:schema xmlns:xsd="http://www.w3.org/2001/XMLSchema" xmlns:xs="http://www.w3.org/2001/XMLSchema" xmlns:p="http://schemas.microsoft.com/office/2006/metadata/properties" xmlns:ns3="292e6601-2771-43db-a7cc-8f168ee05178" targetNamespace="http://schemas.microsoft.com/office/2006/metadata/properties" ma:root="true" ma:fieldsID="bd37d2f694029b663802a6450382577b" ns3:_="">
    <xsd:import namespace="292e6601-2771-43db-a7cc-8f168ee051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e6601-2771-43db-a7cc-8f168ee05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5DA03-3874-4E63-AD72-36EA0429E26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292e6601-2771-43db-a7cc-8f168ee0517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91034C-CD83-40A7-8A0E-85EF59FF4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A0DAB-25DB-4D86-A0F2-CD6D97CD7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e6601-2771-43db-a7cc-8f168ee05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20037</TotalTime>
  <Words>4311</Words>
  <Application>Microsoft Office PowerPoint</Application>
  <PresentationFormat>Widescreen</PresentationFormat>
  <Paragraphs>569</Paragraphs>
  <Slides>40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Courier New</vt:lpstr>
      <vt:lpstr>Lub Dub Bold</vt:lpstr>
      <vt:lpstr>Lub Dub Condensed</vt:lpstr>
      <vt:lpstr>Lub Dub Light</vt:lpstr>
      <vt:lpstr>Lub Dub Medium</vt:lpstr>
      <vt:lpstr>Wingdings</vt:lpstr>
      <vt:lpstr>2_Office Theme</vt:lpstr>
      <vt:lpstr>Clinical Update</vt:lpstr>
      <vt:lpstr>Table 1.  Applying Class of Recommendation and Level of Evidence to Clinical Strategies, Interventions, Treatments, or Diagnostic Testing in Patient Care </vt:lpstr>
      <vt:lpstr>Care Continuum of Aneurysmal Subarachnoid Hemorrhage (aSAH) Patient</vt:lpstr>
      <vt:lpstr>Significance of aSAH</vt:lpstr>
      <vt:lpstr>Mechanisms of aSAH-Associated Brain Injury </vt:lpstr>
      <vt:lpstr>Recommendations for Natural History  and Outcome of aSAH</vt:lpstr>
      <vt:lpstr>Clinical Manifestations and Diagnosis:  Acute Evaluation</vt:lpstr>
      <vt:lpstr>Clinical Manifestations and Diagnosis: Workflow</vt:lpstr>
      <vt:lpstr>Clinical Manifestations and Diagnosis:  Evaluation for Cause</vt:lpstr>
      <vt:lpstr>Hospital Characteristics and System of Care</vt:lpstr>
      <vt:lpstr>Hospital Characteristics and System of Care</vt:lpstr>
      <vt:lpstr>Blood Pressure Control with Unsecured Aneurysm</vt:lpstr>
      <vt:lpstr>Attaining Hemostasis</vt:lpstr>
      <vt:lpstr>Treatment of Ruptured Cerebral Aneurysms</vt:lpstr>
      <vt:lpstr>Treatment of Ruptured Cerebral Aneurysms</vt:lpstr>
      <vt:lpstr>Surgical and Endovascular Treatment of  Ruptured Cerebral Aneurysms</vt:lpstr>
      <vt:lpstr>Treatment of Ruptured Cerebral Aneurysms</vt:lpstr>
      <vt:lpstr>Surgical and Endovascular Treatment:  Anesthetic Management  </vt:lpstr>
      <vt:lpstr>Management of Medical Complications Associated with aSAH </vt:lpstr>
      <vt:lpstr>Management of Medical Complications Associated with aSAH</vt:lpstr>
      <vt:lpstr>Management of Medical Complications Associated with aSAH</vt:lpstr>
      <vt:lpstr>Management of Medical Complications  Associated with aSAH Other Considerations</vt:lpstr>
      <vt:lpstr>Nursing Interventions</vt:lpstr>
      <vt:lpstr>Standardized Nursing Care</vt:lpstr>
      <vt:lpstr>Monitoring and Detection of Cerebral Vasospasm and DCI</vt:lpstr>
      <vt:lpstr>Monitoring and Detection of Cerebral Vasospasm and DCI</vt:lpstr>
      <vt:lpstr>Management of Patients with Cerebral Vasospasm and DCI After aSAH</vt:lpstr>
      <vt:lpstr>Management of Hydrocephalus  Associated with aSAH </vt:lpstr>
      <vt:lpstr>Management of Hydrocephalus Associated with aSAH </vt:lpstr>
      <vt:lpstr>Management of Hydrocephalus Associated with aSAH </vt:lpstr>
      <vt:lpstr>Management of Seizures Associated with aSAH</vt:lpstr>
      <vt:lpstr>Management of Seizures Associated with aSAH</vt:lpstr>
      <vt:lpstr>Management of Seizures Associated with aSAH</vt:lpstr>
      <vt:lpstr>Acute Recovery | Use of Predictive Scores</vt:lpstr>
      <vt:lpstr>Acute Recovery | Pharmacotherapy</vt:lpstr>
      <vt:lpstr>Acute Recovery | Rehabilitation</vt:lpstr>
      <vt:lpstr>Long-Term Recovery | Screening</vt:lpstr>
      <vt:lpstr>Long-Term Recovery | Counseling</vt:lpstr>
      <vt:lpstr>Risk Factors, Prevention, and Subsequent Monitoring for Recurrent aSAH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ADAPTED FROM: 2023 ACC/AHA Guideline for the Management of Patients with Aneurysmal Subarachnoid Hemorrhage</dc:title>
  <dc:creator>Gwendolyn Reyna</dc:creator>
  <cp:lastModifiedBy>Judy Bezanson</cp:lastModifiedBy>
  <cp:revision>16</cp:revision>
  <dcterms:created xsi:type="dcterms:W3CDTF">2023-03-14T11:56:10Z</dcterms:created>
  <dcterms:modified xsi:type="dcterms:W3CDTF">2024-02-09T14:50:37Z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0x0101006B0E433B9E103C4492A93F37BAB6E962</vt:lpwstr>
  </property>
</Properties>
</file>