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CF2429"/>
    <a:srgbClr val="85ADD1"/>
    <a:srgbClr val="4D8AB7"/>
    <a:srgbClr val="E6E6E6"/>
    <a:srgbClr val="D9D9D9"/>
    <a:srgbClr val="595959"/>
    <a:srgbClr val="A6A6A6"/>
    <a:srgbClr val="46A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 snapToObjects="1">
      <p:cViewPr varScale="1">
        <p:scale>
          <a:sx n="50" d="100"/>
          <a:sy n="50" d="100"/>
        </p:scale>
        <p:origin x="32" y="200"/>
      </p:cViewPr>
      <p:guideLst/>
    </p:cSldViewPr>
  </p:slideViewPr>
  <p:outlineViewPr>
    <p:cViewPr>
      <p:scale>
        <a:sx n="33" d="100"/>
        <a:sy n="33" d="100"/>
      </p:scale>
      <p:origin x="0" y="-23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15713</TotalTime>
  <Words>9235</Words>
  <Application>Microsoft Office PowerPoint</Application>
  <PresentationFormat>Widescreen</PresentationFormat>
  <Paragraphs>1057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Lub Dub Bold</vt:lpstr>
      <vt:lpstr>Lub Dub Condensed</vt:lpstr>
      <vt:lpstr>Lub Dub Heavy</vt:lpstr>
      <vt:lpstr>Lub Dub Light</vt:lpstr>
      <vt:lpstr>Lub Dub Medium</vt:lpstr>
      <vt:lpstr>Office Theme</vt:lpstr>
      <vt:lpstr>1_Office Theme</vt:lpstr>
      <vt:lpstr>AHA Clinical Update</vt:lpstr>
      <vt:lpstr>TABLE OF CONTENTS</vt:lpstr>
      <vt:lpstr>Table 1.  Applying Class of Recommendation and Level of Evidence to Clinical Strategies, Interventions, Treatments, or Diagnostic Testing in Patient Care</vt:lpstr>
      <vt:lpstr>Stages of Heart Failure</vt:lpstr>
      <vt:lpstr>Diagnostic Algorithm for HF and LVEF Based  on HF Classification</vt:lpstr>
      <vt:lpstr>Epidemiology of Heart Failure in the United States</vt:lpstr>
      <vt:lpstr>Causes of Heart Failure</vt:lpstr>
      <vt:lpstr>Initial Evaluation of Patients with Heart Failure</vt:lpstr>
      <vt:lpstr>Initial &amp; Serial Evaluation: Use of Biomarkers  </vt:lpstr>
      <vt:lpstr>Initial &amp; Serial Evaluation:  Evaluation with Cardiac Imaging</vt:lpstr>
      <vt:lpstr>Initial &amp; Serial Evaluation:  Invasive Evaluation of Patients with HF</vt:lpstr>
      <vt:lpstr>Initial &amp; Serial Evaluation</vt:lpstr>
      <vt:lpstr>Initial &amp; Serial Evaluation: Clinical Assessment</vt:lpstr>
      <vt:lpstr>Recommendations for Patients  at Risk of HF &amp; Pre-HF </vt:lpstr>
      <vt:lpstr>Treatment of HFrEF Stages C and D </vt:lpstr>
      <vt:lpstr>Value Statements for GDMT for HFrEF</vt:lpstr>
      <vt:lpstr>Value Statements for Device Therapy </vt:lpstr>
      <vt:lpstr>Additional Medical Therapies  after GDMT Optimization</vt:lpstr>
      <vt:lpstr>Algorithm for CRT Indications in Patients  with Cardiomyopathy or HFrEF</vt:lpstr>
      <vt:lpstr>Additional Device Therapies after GDMT Optimization</vt:lpstr>
      <vt:lpstr>Treatment Approach in  Secondary Mitral Regurgitation</vt:lpstr>
      <vt:lpstr>Recommendations for Patients  with Mildly Reduced LVEF</vt:lpstr>
      <vt:lpstr>Recommendations for Patients  with Preserved LVEF</vt:lpstr>
      <vt:lpstr>Diagnosis and Treatment of  Transthyretin Cardiac Amyloidosis</vt:lpstr>
      <vt:lpstr>Recommendation for Specialty Referral to Advanced HF</vt:lpstr>
      <vt:lpstr>Non-pharmacological Management  in Advanced HF</vt:lpstr>
      <vt:lpstr> Inotropic Support</vt:lpstr>
      <vt:lpstr>Durable Mechanical Support with  Left Ventricular Assist Device</vt:lpstr>
      <vt:lpstr>Mechanical Circulatory Support</vt:lpstr>
      <vt:lpstr>Cardiac Transplantation</vt:lpstr>
      <vt:lpstr>Assessment of Patients Hospitalized With Decompensated HF</vt:lpstr>
      <vt:lpstr>GDMT During Hospitalization</vt:lpstr>
      <vt:lpstr>Decongestion Strategy</vt:lpstr>
      <vt:lpstr>Hospitalized Patients with Cardiogenic Shock </vt:lpstr>
      <vt:lpstr>Transitions of Care</vt:lpstr>
      <vt:lpstr>Additional Therapies in Patients  with HF and Comorbidities </vt:lpstr>
      <vt:lpstr>Recommendations for Managing Comorbidities  in Patients With HF</vt:lpstr>
      <vt:lpstr>Recommendations for Management of AF in HF</vt:lpstr>
      <vt:lpstr>Recommendations for Disparities and  Vulnerable Populations</vt:lpstr>
      <vt:lpstr>Recommendations for Cardio-Oncology</vt:lpstr>
      <vt:lpstr>Recommendations for HF and Pregnancy</vt:lpstr>
      <vt:lpstr>Performance Measures</vt:lpstr>
      <vt:lpstr>Goals of Care</vt:lpstr>
      <vt:lpstr>Patient Reported Outcomes</vt:lpstr>
      <vt:lpstr>Evidence Gaps and Future Research Directions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AHA Clinical Update - 2022 Guideline for the Management of Heart Failure</dc:title>
  <dc:creator>AmericanHeartAssociation4@heart.onmicrosoft.com</dc:creator>
  <cp:lastModifiedBy>Stacy Ragsdale</cp:lastModifiedBy>
  <cp:revision>110</cp:revision>
  <dcterms:created xsi:type="dcterms:W3CDTF">2022-01-28T17:16:10Z</dcterms:created>
  <dcterms:modified xsi:type="dcterms:W3CDTF">2022-11-22T19:20:04Z</dcterms:modified>
</cp:coreProperties>
</file>