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552"/>
    <a:srgbClr val="DCDDDE"/>
    <a:srgbClr val="FF00FF"/>
    <a:srgbClr val="A01E7E"/>
    <a:srgbClr val="CF2429"/>
    <a:srgbClr val="F99B1D"/>
    <a:srgbClr val="F0DB0E"/>
    <a:srgbClr val="000000"/>
    <a:srgbClr val="46A547"/>
    <a:srgbClr val="F4732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088" autoAdjust="0"/>
  </p:normalViewPr>
  <p:slideViewPr>
    <p:cSldViewPr snapToGrid="0" snapToObject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14244</TotalTime>
  <Words>8062</Words>
  <Application>Microsoft Office PowerPoint</Application>
  <PresentationFormat>Widescreen</PresentationFormat>
  <Paragraphs>895</Paragraphs>
  <Slides>48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Lub Dub Condensed</vt:lpstr>
      <vt:lpstr>Wingdings</vt:lpstr>
      <vt:lpstr>Cambria Math</vt:lpstr>
      <vt:lpstr>Lub Dub Bold</vt:lpstr>
      <vt:lpstr>Calibri</vt:lpstr>
      <vt:lpstr>Arial</vt:lpstr>
      <vt:lpstr>Lub Dub Heavy</vt:lpstr>
      <vt:lpstr>Lub Dub Light</vt:lpstr>
      <vt:lpstr>Lub Dub Medium</vt:lpstr>
      <vt:lpstr>Office Theme</vt:lpstr>
      <vt:lpstr>Clinical Update</vt:lpstr>
      <vt:lpstr>Table 1.  Applying ACC/AHA Class of Recommendation and Level of Evidence to Clinical Strategies, Interventions, Treatments, or Diagnostic Testing in Patient Care  (Updated May 2019)*</vt:lpstr>
      <vt:lpstr>Defining Chest Pain</vt:lpstr>
      <vt:lpstr>Early Care for Acute Symptoms Patients presenting to the ED with nontraumatic chest pain</vt:lpstr>
      <vt:lpstr>Getting the Chest Pain Diagnosis Right Other Patient-Focused Considerations for Evaluation of Chest Pain </vt:lpstr>
      <vt:lpstr>Physical Exam in Patients with Chest Pain</vt:lpstr>
      <vt:lpstr>Physical Exam in Patients with Chest Pain; Other</vt:lpstr>
      <vt:lpstr>What to do when patients present with chest pain …</vt:lpstr>
      <vt:lpstr>What to do when patients present with chest pain …</vt:lpstr>
      <vt:lpstr>Electrocardiographic-Directed Management  of Chest Pain</vt:lpstr>
      <vt:lpstr>Additional Diagnostic Evaluation of Chest Pain</vt:lpstr>
      <vt:lpstr>Overview of Diagnostic Cardiac Testing</vt:lpstr>
      <vt:lpstr>Diagnostic Testing:  Coronary Computed Tomography Angiography </vt:lpstr>
      <vt:lpstr>Overview of Diagnostic Cardiac Stress Testing</vt:lpstr>
      <vt:lpstr>Diagnostic Testing: Exercise Electrocardiogram</vt:lpstr>
      <vt:lpstr>Diagnostic Testing: Stress Echocardiography</vt:lpstr>
      <vt:lpstr>Diagnostic Testing:  Stress Nuclear Myocardial Perfusion Imaging</vt:lpstr>
      <vt:lpstr>Diagnostic Testing:  Cardiovascular Magnetic Resonance Imaging</vt:lpstr>
      <vt:lpstr>Diagnostic Cardiac Testing:  Women in Pregnancy, Postpartum or Child-Bearing Age</vt:lpstr>
      <vt:lpstr>Overview of Guideline-Based Pathways for Evaluating Chest Pain</vt:lpstr>
      <vt:lpstr>Figure 8. General Approach to Risk Stratification of Patients With Suspected ACS</vt:lpstr>
      <vt:lpstr>Figure 9. Evaluation Algorithm for Patients With Suspected ACS at Intermediate Risk With No Known CAD</vt:lpstr>
      <vt:lpstr>Figure 10. General Approach to Risk Stratification of Patients With Suspected ACS</vt:lpstr>
      <vt:lpstr>Recommendations for High-Risk Patients having Chest Pain</vt:lpstr>
      <vt:lpstr>Evaluation of Acute Chest Pain Recommendations</vt:lpstr>
      <vt:lpstr>Evaluation of Acute Chest Pain Recommendations</vt:lpstr>
      <vt:lpstr>Evaluation of Acute Chest Pain Recommendations</vt:lpstr>
      <vt:lpstr>Other causes of chest pain</vt:lpstr>
      <vt:lpstr>Noncardiac Chest Pain: Differential Diagnoses</vt:lpstr>
      <vt:lpstr>Figure 12. Clinical Decision Pathway for Patients With Stable Chest Pain &amp; No Known CAD</vt:lpstr>
      <vt:lpstr>Figure 13. Stable Chest Pain (or Equivalent) Symptoms With Prior MI, Prior Revascularization, or Known CAD on Invasive Coronary Angiography or CCTA, Including Those With Nonobstructive CAD</vt:lpstr>
      <vt:lpstr>Patients with Suspected Ischemia and  Non-Obstructive CAD (INOCA)</vt:lpstr>
      <vt:lpstr>Figure 14. Clinical Decision Pathway for Ischemia and Non-Obstructive CAD (INOCA)</vt:lpstr>
      <vt:lpstr>Cost Considerations</vt:lpstr>
      <vt:lpstr>Cost Considerations</vt:lpstr>
      <vt:lpstr>Evidence Gaps and Future Research</vt:lpstr>
      <vt:lpstr>Acknowledgments</vt:lpstr>
      <vt:lpstr>Appendix</vt:lpstr>
      <vt:lpstr>Definitions</vt:lpstr>
      <vt:lpstr>Definitions</vt:lpstr>
      <vt:lpstr>Definitions</vt:lpstr>
      <vt:lpstr>Definitions</vt:lpstr>
      <vt:lpstr>Links for Figure 8</vt:lpstr>
      <vt:lpstr>Links for Figure 9</vt:lpstr>
      <vt:lpstr>Links for Figure 10</vt:lpstr>
      <vt:lpstr>Links for Figure 12</vt:lpstr>
      <vt:lpstr>Links for Figure 13</vt:lpstr>
      <vt:lpstr>Links for Figure 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Update adapted from ACC/AHA/ASE/CHEST/SAEM/SCCT/SCMR Guideline for the Evaluation and Diagnosis of Chest Pain</dc:title>
  <dc:creator>AmericanHeartAssociation@heart.org</dc:creator>
  <cp:lastModifiedBy>Stacy Ragsdale</cp:lastModifiedBy>
  <cp:revision>258</cp:revision>
  <dcterms:created xsi:type="dcterms:W3CDTF">2020-10-16T16:01:21Z</dcterms:created>
  <dcterms:modified xsi:type="dcterms:W3CDTF">2021-10-28T13:36:41Z</dcterms:modified>
</cp:coreProperties>
</file>